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8" r:id="rId5"/>
    <p:sldId id="261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4896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СРС в </a:t>
            </a:r>
            <a:r>
              <a:rPr lang="en-US" sz="9600" dirty="0" err="1" smtClean="0"/>
              <a:t>moodle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МНШ «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ИПиИКТ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ДОиНО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(1-4 октября 2014 г.)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38100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1 октября 2014 г.</a:t>
            </a:r>
            <a:endParaRPr lang="ru-RU" sz="3200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876800" cy="3657600"/>
          </a:xfrm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28600"/>
            <a:ext cx="4800600" cy="3600450"/>
          </a:xfr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0040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3028950"/>
          </a:xfr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00400"/>
            <a:ext cx="4470400" cy="3352800"/>
          </a:xfrm>
          <a:prstGeom prst="rect">
            <a:avLst/>
          </a:prstGeom>
        </p:spPr>
      </p:pic>
      <p:pic>
        <p:nvPicPr>
          <p:cNvPr id="9" name="Содержимое 8" descr="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048000"/>
            <a:ext cx="4038600" cy="3028950"/>
          </a:xfr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0"/>
            <a:ext cx="24384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334000" cy="792162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/>
              <a:t>2 октября 2014 г.</a:t>
            </a:r>
            <a:endParaRPr lang="ru-RU" sz="4400" dirty="0"/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4000" y="3048000"/>
            <a:ext cx="5080000" cy="3810000"/>
          </a:xfrm>
        </p:spPr>
      </p:pic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52578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62600" cy="4171950"/>
          </a:xfrm>
        </p:spPr>
      </p:pic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64000" y="28194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8000" cy="4191000"/>
          </a:xfrm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95275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ru-RU" dirty="0" smtClean="0"/>
              <a:t>3 октября 2014 г.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5283200" cy="3962400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4438"/>
            <a:ext cx="4232672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914650"/>
            <a:ext cx="5257800" cy="3943350"/>
          </a:xfrm>
        </p:spPr>
      </p:pic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914650"/>
            <a:ext cx="5257800" cy="3943350"/>
          </a:xfrm>
        </p:spPr>
      </p:pic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8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0"/>
            <a:ext cx="5181600" cy="3886200"/>
          </a:xfrm>
          <a:prstGeom prst="rect">
            <a:avLst/>
          </a:prstGeom>
        </p:spPr>
      </p:pic>
      <p:pic>
        <p:nvPicPr>
          <p:cNvPr id="4" name="Содержимое 3" descr="IMG_39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3600" cy="3505200"/>
          </a:xfrm>
        </p:spPr>
      </p:pic>
      <p:pic>
        <p:nvPicPr>
          <p:cNvPr id="6" name="Рисунок 5" descr="IMG_3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Рисунок 6" descr="IMG_3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5600" y="3124200"/>
            <a:ext cx="4978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0"/>
            <a:ext cx="4978400" cy="3733800"/>
          </a:xfrm>
        </p:spPr>
      </p:pic>
      <p:pic>
        <p:nvPicPr>
          <p:cNvPr id="5" name="Рисунок 4" descr="IMG_3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  <p:pic>
        <p:nvPicPr>
          <p:cNvPr id="6" name="Рисунок 5" descr="IMG_39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4673600" cy="3505200"/>
          </a:xfrm>
          <a:prstGeom prst="rect">
            <a:avLst/>
          </a:prstGeom>
        </p:spPr>
      </p:pic>
      <p:pic>
        <p:nvPicPr>
          <p:cNvPr id="7" name="Рисунок 6" descr="IMG_3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0"/>
            <a:ext cx="4673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25146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1336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Есть фото </a:t>
                      </a:r>
                    </a:p>
                    <a:p>
                      <a:pPr algn="ctr"/>
                      <a:r>
                        <a:rPr lang="ru-RU" sz="2400" dirty="0" smtClean="0"/>
                        <a:t>в Личном профиле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Выполнили задание</a:t>
                      </a:r>
                      <a:r>
                        <a:rPr lang="ru-RU" sz="2400" baseline="0" dirty="0" smtClean="0"/>
                        <a:t> №1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Выполнили задание №2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/>
                        <a:t>129</a:t>
                      </a:r>
                      <a:endParaRPr lang="ru-RU" sz="6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/>
                        <a:t>79</a:t>
                      </a:r>
                      <a:endParaRPr lang="ru-RU" sz="6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/>
                        <a:t>113</a:t>
                      </a:r>
                      <a:endParaRPr lang="ru-RU" sz="6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/>
                        <a:t>93</a:t>
                      </a:r>
                      <a:endParaRPr lang="ru-RU" sz="6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Общие данные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800600" cy="1143000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Спасибо Вам,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Наталья Васильевна!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005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6266" y="3657600"/>
            <a:ext cx="5147734" cy="2895600"/>
          </a:xfrm>
        </p:spPr>
      </p:pic>
      <p:pic>
        <p:nvPicPr>
          <p:cNvPr id="12" name="Содержимое 11" descr="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409568" cy="4343400"/>
          </a:xfr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1918" y="304800"/>
            <a:ext cx="372918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514600"/>
            <a:ext cx="3657600" cy="3657600"/>
          </a:xfrm>
        </p:spPr>
      </p:pic>
      <p:pic>
        <p:nvPicPr>
          <p:cNvPr id="13" name="Рисунок 12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7620000" cy="1828800"/>
          </a:xfrm>
          <a:prstGeom prst="rect">
            <a:avLst/>
          </a:prstGeom>
        </p:spPr>
      </p:pic>
      <p:pic>
        <p:nvPicPr>
          <p:cNvPr id="14" name="Рисунок 13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0420" y="381000"/>
            <a:ext cx="1973580" cy="1478280"/>
          </a:xfrm>
          <a:prstGeom prst="rect">
            <a:avLst/>
          </a:prstGeom>
        </p:spPr>
      </p:pic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2068945"/>
            <a:ext cx="3718560" cy="478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38200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0"/>
                <a:gridCol w="5562601"/>
              </a:tblGrid>
              <a:tr h="8748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Баллы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Кол-во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ФИО студентов</a:t>
                      </a:r>
                      <a:endParaRPr lang="ru-RU" sz="2400" b="1" dirty="0"/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165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2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Зуева Александра,</a:t>
                      </a:r>
                      <a:r>
                        <a:rPr lang="ru-RU" sz="3600" b="1" baseline="0" dirty="0" smtClean="0"/>
                        <a:t> </a:t>
                      </a:r>
                    </a:p>
                    <a:p>
                      <a:r>
                        <a:rPr lang="ru-RU" sz="3600" b="1" baseline="0" dirty="0" smtClean="0"/>
                        <a:t>Ларионова Анна</a:t>
                      </a:r>
                      <a:endParaRPr lang="ru-RU" sz="3600" b="1" dirty="0"/>
                    </a:p>
                  </a:txBody>
                  <a:tcPr/>
                </a:tc>
              </a:tr>
              <a:tr h="2274711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160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Белова Алиса, </a:t>
                      </a:r>
                    </a:p>
                    <a:p>
                      <a:r>
                        <a:rPr lang="ru-RU" sz="2800" b="1" dirty="0" smtClean="0"/>
                        <a:t>Матвеева Кристина,</a:t>
                      </a:r>
                      <a:r>
                        <a:rPr lang="ru-RU" sz="2800" b="1" baseline="0" dirty="0" smtClean="0"/>
                        <a:t> </a:t>
                      </a:r>
                    </a:p>
                    <a:p>
                      <a:r>
                        <a:rPr lang="ru-RU" sz="2800" b="1" baseline="0" dirty="0" err="1" smtClean="0"/>
                        <a:t>Кашкина</a:t>
                      </a:r>
                      <a:r>
                        <a:rPr lang="ru-RU" sz="2800" b="1" baseline="0" dirty="0" smtClean="0"/>
                        <a:t> Дарья, </a:t>
                      </a:r>
                    </a:p>
                    <a:p>
                      <a:r>
                        <a:rPr lang="ru-RU" sz="2800" b="1" baseline="0" dirty="0" smtClean="0"/>
                        <a:t>Наумова Дарья, </a:t>
                      </a:r>
                    </a:p>
                    <a:p>
                      <a:r>
                        <a:rPr lang="ru-RU" sz="2800" b="1" baseline="0" dirty="0" err="1" smtClean="0"/>
                        <a:t>Сандалова</a:t>
                      </a:r>
                      <a:r>
                        <a:rPr lang="ru-RU" sz="2800" b="1" baseline="0" dirty="0" smtClean="0"/>
                        <a:t> Наталья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Рейтинг-данные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403224"/>
            <a:ext cx="769196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7467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232"/>
                <a:gridCol w="4238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Баллы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Кол-во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155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16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150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26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24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10</a:t>
                      </a:r>
                      <a:endParaRPr lang="ru-RU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135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Рейтинг-данные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393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Чему мы учились?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Ключевые слова нашего курса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6262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Пять главных вопросов учителя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Основы развития образовательного процесса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История школьных технологий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Смена образовательной парадигмы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ФГОС ДО и НО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ИКТ в ДО/НО: история, методика и практика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Критерии использования ИКТ в ДО/НО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727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Как мы учились?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Фото-отчет МНШ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24 сентября 2014 г.</a:t>
            </a:r>
            <a:endParaRPr lang="ru-RU" sz="4400" dirty="0"/>
          </a:p>
        </p:txBody>
      </p:sp>
      <p:pic>
        <p:nvPicPr>
          <p:cNvPr id="5" name="Содержимое 4" descr="DSC005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429000"/>
            <a:ext cx="6096000" cy="3429000"/>
          </a:xfrm>
        </p:spPr>
      </p:pic>
      <p:pic>
        <p:nvPicPr>
          <p:cNvPr id="7" name="Рисунок 6" descr="DSC00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3999"/>
            <a:ext cx="2743200" cy="4876799"/>
          </a:xfrm>
          <a:prstGeom prst="rect">
            <a:avLst/>
          </a:prstGeom>
        </p:spPr>
      </p:pic>
      <p:pic>
        <p:nvPicPr>
          <p:cNvPr id="9" name="Содержимое 8" descr="DSC0056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17724" y="1371600"/>
            <a:ext cx="5554133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147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СРС в moodle</vt:lpstr>
      <vt:lpstr>Общие данные</vt:lpstr>
      <vt:lpstr>Рейтинг-данные </vt:lpstr>
      <vt:lpstr>Слайд 4</vt:lpstr>
      <vt:lpstr>Рейтинг-данные </vt:lpstr>
      <vt:lpstr>Чему мы учились?</vt:lpstr>
      <vt:lpstr>Слайд 7</vt:lpstr>
      <vt:lpstr>Как мы учились?</vt:lpstr>
      <vt:lpstr>24 сентября 2014 г.</vt:lpstr>
      <vt:lpstr>1 октября 2014 г.</vt:lpstr>
      <vt:lpstr>Слайд 11</vt:lpstr>
      <vt:lpstr>2 октября 2014 г.</vt:lpstr>
      <vt:lpstr>Слайд 13</vt:lpstr>
      <vt:lpstr>Слайд 14</vt:lpstr>
      <vt:lpstr>3 октября 2014 г.</vt:lpstr>
      <vt:lpstr>Слайд 16</vt:lpstr>
      <vt:lpstr>Слайд 17</vt:lpstr>
      <vt:lpstr>Слайд 18</vt:lpstr>
      <vt:lpstr>Слайд 19</vt:lpstr>
      <vt:lpstr>Спасибо Вам, Наталья Васильевна!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СРС в moodle</dc:title>
  <cp:lastModifiedBy>Любовь</cp:lastModifiedBy>
  <cp:revision>11</cp:revision>
  <dcterms:modified xsi:type="dcterms:W3CDTF">2014-10-04T08:20:38Z</dcterms:modified>
</cp:coreProperties>
</file>