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301" r:id="rId28"/>
    <p:sldId id="300" r:id="rId29"/>
    <p:sldId id="302" r:id="rId30"/>
    <p:sldId id="299" r:id="rId31"/>
    <p:sldId id="285" r:id="rId32"/>
    <p:sldId id="286" r:id="rId33"/>
    <p:sldId id="290" r:id="rId34"/>
    <p:sldId id="304" r:id="rId35"/>
    <p:sldId id="305" r:id="rId36"/>
    <p:sldId id="303" r:id="rId37"/>
    <p:sldId id="291" r:id="rId38"/>
    <p:sldId id="292" r:id="rId39"/>
    <p:sldId id="307" r:id="rId40"/>
    <p:sldId id="308" r:id="rId41"/>
    <p:sldId id="309" r:id="rId42"/>
    <p:sldId id="310" r:id="rId43"/>
    <p:sldId id="306" r:id="rId44"/>
    <p:sldId id="311" r:id="rId45"/>
    <p:sldId id="312" r:id="rId46"/>
    <p:sldId id="293" r:id="rId47"/>
    <p:sldId id="314" r:id="rId48"/>
    <p:sldId id="313" r:id="rId49"/>
    <p:sldId id="294" r:id="rId50"/>
    <p:sldId id="295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E%D1%80%D0%B1%D0%BE%D0%BD%D0%BD%D0%B0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 В КУРС ОБЖ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Целью курса ОБЖ является: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освоение знаний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безопасном поведении человека в опасных и чрезвычайных ситуациях природного, техногенного и социального характера;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здоровье и здоровом образе жизни;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 государственной системе защиты населения от опасных и чрезвычайных ситуаций;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 обязанностях граждан по защите государства.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Тематически содержание курса включает в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себя четыре основных раздела: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Обеспечение личной безопасности и сохранение здоровья.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Государственная система обеспечения безопасности граждан.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Основы обороны государства и воинская обязанность.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Основы медицинских знаний и оказания помощи.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Задачи курса: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u="sng" dirty="0" smtClean="0"/>
              <a:t>освоения знаний</a:t>
            </a:r>
            <a:r>
              <a:rPr lang="ru-RU" dirty="0" smtClean="0"/>
              <a:t> о безопасном поведении человека в чрезвычайных и </a:t>
            </a:r>
          </a:p>
          <a:p>
            <a:pPr>
              <a:buNone/>
            </a:pPr>
            <a:r>
              <a:rPr lang="ru-RU" dirty="0" smtClean="0"/>
              <a:t>опасных ситуациях природного, техногенного, а также социального </a:t>
            </a:r>
          </a:p>
          <a:p>
            <a:pPr>
              <a:buNone/>
            </a:pPr>
            <a:r>
              <a:rPr lang="ru-RU" dirty="0" smtClean="0"/>
              <a:t>характера; о здоровье и здоровом образе жизни; о государственной </a:t>
            </a:r>
          </a:p>
          <a:p>
            <a:pPr>
              <a:buNone/>
            </a:pPr>
            <a:r>
              <a:rPr lang="ru-RU" dirty="0" smtClean="0"/>
              <a:t>системе защиты населения от опасных и чрезвычайных ситуаций; об </a:t>
            </a:r>
          </a:p>
          <a:p>
            <a:pPr>
              <a:buNone/>
            </a:pPr>
            <a:r>
              <a:rPr lang="ru-RU" dirty="0" smtClean="0"/>
              <a:t>обязанностях граждан по защите государства;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u="sng" dirty="0" smtClean="0"/>
              <a:t>воспитания ценностного отношения </a:t>
            </a:r>
            <a:r>
              <a:rPr lang="ru-RU" dirty="0" smtClean="0"/>
              <a:t>к здоровью и человеческой жизни; </a:t>
            </a:r>
          </a:p>
          <a:p>
            <a:pPr>
              <a:buNone/>
            </a:pPr>
            <a:r>
              <a:rPr lang="ru-RU" dirty="0" smtClean="0"/>
              <a:t>чувства уважения к героическому наследию России и ее государственной </a:t>
            </a:r>
          </a:p>
          <a:p>
            <a:pPr>
              <a:buNone/>
            </a:pPr>
            <a:r>
              <a:rPr lang="ru-RU" dirty="0" smtClean="0"/>
              <a:t>символике патриотизма и долга по защите Отечества;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u="sng" dirty="0" smtClean="0"/>
              <a:t>овладения</a:t>
            </a:r>
            <a:r>
              <a:rPr lang="ru-RU" dirty="0" smtClean="0"/>
              <a:t> умениями правильно оценивать ситуации, опасные для </a:t>
            </a:r>
          </a:p>
          <a:p>
            <a:pPr>
              <a:buNone/>
            </a:pPr>
            <a:r>
              <a:rPr lang="ru-RU" dirty="0" smtClean="0"/>
              <a:t>жизни и здоровья; целенаправленно действовать в чрезвычайных </a:t>
            </a:r>
          </a:p>
          <a:p>
            <a:pPr>
              <a:buNone/>
            </a:pPr>
            <a:r>
              <a:rPr lang="ru-RU" dirty="0" smtClean="0"/>
              <a:t>ситуациях; использовать средства индивидуальной и коллективной </a:t>
            </a:r>
          </a:p>
          <a:p>
            <a:pPr>
              <a:buNone/>
            </a:pPr>
            <a:r>
              <a:rPr lang="ru-RU" dirty="0" smtClean="0"/>
              <a:t>защиты; оказывать первую медицинскую помощь пострадавшим;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Курс ОБЖ реализует требования ряда Федеральных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законов: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«О безопасности»;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«Об основах охраны здоровья граждан в Российской Федерации»;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-«О защите населения и территорий от чрезвычайных ситуаций природного и техногенного характера»;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«О санитарно-эпидемиологическом благополучии населения»;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«О безопасности дорожного движения» и др., а также ряда Постановлений Правительства РФ и других нормативно-правовых документов в области обеспечения безопасности граждан.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3. Опасность ее виды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slide-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7929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02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8501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slide-8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3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img4 (9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slide-18 (6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7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img17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69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занятие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занятия: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теоретических знаний об объекте, предмете, цели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задачах ОБЖ.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основных теоретических  понятий.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slide_07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1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slide-4 (7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643997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img11 (4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5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slide-8 (7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3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img5 (7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8643999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ownloads\slide-12 (5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5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4. Риск и его виды</a:t>
            </a:r>
            <a:endParaRPr lang="ru-RU" dirty="0"/>
          </a:p>
        </p:txBody>
      </p:sp>
      <p:pic>
        <p:nvPicPr>
          <p:cNvPr id="4" name="Содержимое 3" descr="C:\Users\user\Desktop\136378969_160647393.pdf-2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1" cy="48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i684MWDCQ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286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7929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slide-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Контрольные вопросы:</a:t>
            </a:r>
            <a:endParaRPr lang="ru-RU" dirty="0" smtClean="0"/>
          </a:p>
          <a:p>
            <a:pPr lvl="0"/>
            <a:r>
              <a:rPr lang="ru-RU" dirty="0" smtClean="0"/>
              <a:t>В чем заключается актуальность изучения ОБЖ?</a:t>
            </a:r>
          </a:p>
          <a:p>
            <a:pPr lvl="0"/>
            <a:r>
              <a:rPr lang="ru-RU" dirty="0" smtClean="0"/>
              <a:t>Какова основная цель и задачи курса ОБЖ?</a:t>
            </a:r>
          </a:p>
          <a:p>
            <a:pPr lvl="0"/>
            <a:r>
              <a:rPr lang="ru-RU" dirty="0" smtClean="0"/>
              <a:t>Что является объектом и предметом изучения ОБЖ?</a:t>
            </a:r>
          </a:p>
          <a:p>
            <a:pPr lvl="0"/>
            <a:r>
              <a:rPr lang="ru-RU" dirty="0" smtClean="0"/>
              <a:t>Что такое «опасность»? Каковы источники формирования опасностей Вы знаете?</a:t>
            </a:r>
          </a:p>
          <a:p>
            <a:pPr lvl="0"/>
            <a:r>
              <a:rPr lang="ru-RU" dirty="0" smtClean="0"/>
              <a:t>Что такое опасность? Какие виды опасностей Вы знаете?</a:t>
            </a:r>
          </a:p>
          <a:p>
            <a:pPr lvl="0"/>
            <a:r>
              <a:rPr lang="ru-RU" dirty="0" smtClean="0"/>
              <a:t>Что такое риск и какие виды риска существуют?</a:t>
            </a:r>
          </a:p>
          <a:p>
            <a:pPr lvl="0"/>
            <a:r>
              <a:rPr lang="ru-RU" dirty="0" smtClean="0"/>
              <a:t>Что такое среда обитания? Воздействует ли на нее человек? Свой ответ проиллюстрируйте </a:t>
            </a:r>
            <a:r>
              <a:rPr lang="ru-RU" dirty="0" smtClean="0"/>
              <a:t>примерами</a:t>
            </a:r>
          </a:p>
          <a:p>
            <a:pPr lvl="0"/>
            <a:r>
              <a:rPr lang="ru-RU" dirty="0" smtClean="0"/>
              <a:t>Что понимается под «Культурой безопасности»?</a:t>
            </a:r>
            <a:endParaRPr lang="ru-RU" dirty="0" smtClean="0"/>
          </a:p>
          <a:p>
            <a:pPr lvl="0"/>
            <a:r>
              <a:rPr lang="ru-RU" dirty="0" smtClean="0"/>
              <a:t>Дайте определения понятиям «Биосфера. </a:t>
            </a:r>
            <a:r>
              <a:rPr lang="ru-RU" dirty="0" err="1" smtClean="0"/>
              <a:t>Техносфера</a:t>
            </a:r>
            <a:r>
              <a:rPr lang="ru-RU" dirty="0" smtClean="0"/>
              <a:t>. Гомосфера. </a:t>
            </a:r>
            <a:r>
              <a:rPr lang="ru-RU" dirty="0" err="1" smtClean="0"/>
              <a:t>Ноксосфера</a:t>
            </a:r>
            <a:r>
              <a:rPr lang="ru-RU" dirty="0" smtClean="0"/>
              <a:t>. Ноосфера. Среда обитания. Опасность. Риск.  и др.».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828680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Примеры расчёта риска </a:t>
            </a:r>
            <a:endParaRPr lang="ru-RU" dirty="0" smtClean="0"/>
          </a:p>
          <a:p>
            <a:r>
              <a:rPr lang="ru-RU" dirty="0" smtClean="0"/>
              <a:t>Пример 1. Найти годовой общий риск гибели человека в ДТП по отношению ко всему населению страны, если n=4,35*104 чел, а население страны составляет N=1,45*108 человек.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214554"/>
            <a:ext cx="8072494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\Desktop\slide-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78581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5.Культура безопасности жизнедеятельности — современная концепция безопасного типа поведения личности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определенный уровень развития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общества, характеризуемый значимостью задачи обеспечения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системе личных и социальных ценностей.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80724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7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6</a:t>
            </a:r>
            <a:r>
              <a:rPr lang="ru-RU" b="1" i="1" smtClean="0"/>
              <a:t>. </a:t>
            </a:r>
            <a:r>
              <a:rPr lang="ru-RU" b="1" i="1" dirty="0" smtClean="0"/>
              <a:t>Глоссарий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Глосса́рий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glossarium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«собрание глосс») — словарь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узкоспециализированных терминов в какой-либо отрасли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 с толкованием, иногда переводом на другой язык,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комментариями и примерами.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обитания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окружающий человека внешний мир, т.е. существующая совокупность факторов (физических, химических, биологических, социальных), способных оказывать прямое или косвенное, немедленное или отдаленное воздействие на существование и деятельность человека, его здоровье и потомство.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Биосфера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область распространения жизни на Земле, включающая в себя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нижний слой атмосферы, гидросферу, верхний слой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литосферы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Атмосфе́ра</a:t>
            </a:r>
            <a:r>
              <a:rPr lang="ru-RU" dirty="0" smtClean="0"/>
              <a:t> Земли́ —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газовая </a:t>
            </a:r>
            <a:r>
              <a:rPr lang="ru-RU" dirty="0" smtClean="0"/>
              <a:t>оболочка,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окружающая </a:t>
            </a:r>
            <a:r>
              <a:rPr lang="ru-RU" dirty="0" smtClean="0"/>
              <a:t>планету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Земля.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36"/>
            <a:ext cx="4038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Актуальность изучения дисциплины ОБЖ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Объект, предмет, цели и задачи курса ОБЖ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 Опасность и ее виды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Риск и его виды.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Культура безопасности жизнедеятельности — современная концепция безопасного типа поведения личности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Глоссарий.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428604"/>
            <a:ext cx="8046156" cy="569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77153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Литосфера-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твердая оболочка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Земли, включающая земную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кору и верхний слой мантии.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Расстояние до центра Земли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среднем составляет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6371км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00174"/>
            <a:ext cx="4038600" cy="387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участок биосферы, преобразованный человеком с помощью прямого или косвенного воздействия технических средств, в целях наилучшего соответствия материальным и социально-бытовым потребностям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самостоятельно развиваться не может. Без участия человека она обречена на старение и разрушение.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600200"/>
            <a:ext cx="7303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Сели́тебная</a:t>
            </a:r>
            <a:r>
              <a:rPr lang="ru-RU" sz="2400" dirty="0" smtClean="0"/>
              <a:t> </a:t>
            </a:r>
            <a:r>
              <a:rPr lang="ru-RU" sz="2400" dirty="0" err="1" smtClean="0"/>
              <a:t>террито́рия</a:t>
            </a:r>
            <a:r>
              <a:rPr lang="ru-RU" sz="2400" dirty="0" smtClean="0"/>
              <a:t> — земли, предназначенные для строительства жилых и общественных зданий, дорог, улиц, площадей в пределах городов и посёлков городского типа.</a:t>
            </a:r>
            <a:endParaRPr lang="ru-R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Гомосфера</a:t>
            </a:r>
            <a:r>
              <a:rPr lang="ru-RU" dirty="0" smtClean="0"/>
              <a:t> </a:t>
            </a:r>
            <a:r>
              <a:rPr lang="ru-RU" i="1" dirty="0" smtClean="0"/>
              <a:t>- </a:t>
            </a:r>
            <a:r>
              <a:rPr lang="ru-RU" dirty="0" smtClean="0"/>
              <a:t>(в переводе с латинского - </a:t>
            </a:r>
            <a:r>
              <a:rPr lang="ru-RU" dirty="0" err="1" smtClean="0"/>
              <a:t>homo</a:t>
            </a:r>
            <a:r>
              <a:rPr lang="ru-RU" dirty="0" smtClean="0"/>
              <a:t> - человек) пространство, где находится человек в процессе конкретной деятельности. </a:t>
            </a:r>
          </a:p>
          <a:p>
            <a:r>
              <a:rPr lang="ru-RU" b="1" i="1" dirty="0" err="1" smtClean="0"/>
              <a:t>Ноксосфера</a:t>
            </a:r>
            <a:r>
              <a:rPr lang="ru-RU" dirty="0" smtClean="0"/>
              <a:t> </a:t>
            </a:r>
            <a:r>
              <a:rPr lang="ru-RU" i="1" dirty="0" smtClean="0"/>
              <a:t> - (в переводе с латинского  -</a:t>
            </a:r>
            <a:r>
              <a:rPr lang="ru-RU" dirty="0" smtClean="0"/>
              <a:t> </a:t>
            </a:r>
            <a:r>
              <a:rPr lang="en-US" i="1" dirty="0" err="1" smtClean="0"/>
              <a:t>nox</a:t>
            </a:r>
            <a:r>
              <a:rPr lang="en-US" dirty="0" smtClean="0"/>
              <a:t> </a:t>
            </a:r>
            <a:r>
              <a:rPr lang="ru-RU" i="1" dirty="0" smtClean="0"/>
              <a:t>- </a:t>
            </a:r>
            <a:r>
              <a:rPr lang="ru-RU" i="1" dirty="0" err="1" smtClean="0"/>
              <a:t>опсность</a:t>
            </a:r>
            <a:r>
              <a:rPr lang="ru-RU" i="1" dirty="0" smtClean="0"/>
              <a:t>)  пространство, в котором проявляются опасности, т.е. постоянно или периодически существует опасный или вредный фактор.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Ноосфера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предположительно новая, высшая стадия эволюции биосферы, становление которой связано с развитием общества, оказывающего глубокое воздействие на природные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сфера обозначается также терминами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антропосфера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«ноосфера»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предложено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профессором математики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tooltip="Сорбонна"/>
              </a:rPr>
              <a:t>Сорбонны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Эдуардом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Леруа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трактовал её как «мыслящую» оболочку, формирующуюся человеческим сознанием.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1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Опасные факторы</a:t>
            </a:r>
            <a:r>
              <a:rPr lang="ru-RU" dirty="0" smtClean="0"/>
              <a:t> – это такие факторы, которые в определенных условиях приводят травматическим повреждениям, резким нарушениям здоровья и или даже к смерти.</a:t>
            </a:r>
          </a:p>
          <a:p>
            <a:r>
              <a:rPr lang="ru-RU" b="1" i="1" dirty="0" smtClean="0"/>
              <a:t>Вредные факторы</a:t>
            </a:r>
            <a:r>
              <a:rPr lang="ru-RU" dirty="0" smtClean="0"/>
              <a:t> – это такие факторы, которые в определенных условиях могут стать причиной заболеваний или снижения работоспособности</a:t>
            </a:r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b="1" i="1" dirty="0" smtClean="0"/>
              <a:t>Опасность </a:t>
            </a:r>
            <a:r>
              <a:rPr lang="ru-RU" dirty="0" smtClean="0"/>
              <a:t>– это негативное свойство живой и неживой материи, способное причинять ущерб самой материи: людям, природной среде, материальным ценностям.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1. Актуальность изучения дисциплины ОБЖ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настоящее время уровень безопасности человека неуклонно возрастает.  </a:t>
            </a:r>
          </a:p>
          <a:p>
            <a:pPr>
              <a:buNone/>
            </a:pPr>
            <a:r>
              <a:rPr lang="ru-RU" dirty="0" smtClean="0"/>
              <a:t>Почему?  В связи с чем?</a:t>
            </a:r>
          </a:p>
          <a:p>
            <a:pPr>
              <a:buNone/>
            </a:pPr>
            <a:r>
              <a:rPr lang="ru-RU" b="1" dirty="0" smtClean="0"/>
              <a:t>Во –первых</a:t>
            </a:r>
            <a:r>
              <a:rPr lang="ru-RU" dirty="0" smtClean="0"/>
              <a:t>, внедряя новые технологии в различные сферы деятельности, </a:t>
            </a:r>
          </a:p>
          <a:p>
            <a:pPr>
              <a:buNone/>
            </a:pPr>
            <a:r>
              <a:rPr lang="ru-RU" dirty="0" smtClean="0"/>
              <a:t>человек формирует искусственную </a:t>
            </a:r>
            <a:r>
              <a:rPr lang="ru-RU" dirty="0" err="1" smtClean="0"/>
              <a:t>среду-техносферу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i="1" u="sng" dirty="0" smtClean="0"/>
          </a:p>
          <a:p>
            <a:pPr>
              <a:buNone/>
            </a:pPr>
            <a:r>
              <a:rPr lang="ru-RU" i="1" u="sng" dirty="0" smtClean="0"/>
              <a:t>Опасность </a:t>
            </a:r>
            <a:r>
              <a:rPr lang="ru-RU" i="1" u="sng" dirty="0" err="1" smtClean="0"/>
              <a:t>техносферы</a:t>
            </a:r>
            <a:r>
              <a:rPr lang="ru-RU" dirty="0" smtClean="0"/>
              <a:t> обусловлена наличием в ней  </a:t>
            </a:r>
            <a:r>
              <a:rPr lang="ru-RU" dirty="0" err="1" smtClean="0"/>
              <a:t>радиационно</a:t>
            </a:r>
            <a:r>
              <a:rPr lang="ru-RU" dirty="0" smtClean="0"/>
              <a:t>-, химически</a:t>
            </a:r>
          </a:p>
          <a:p>
            <a:pPr>
              <a:buNone/>
            </a:pPr>
            <a:r>
              <a:rPr lang="ru-RU" dirty="0" smtClean="0"/>
              <a:t> биологически-, </a:t>
            </a:r>
            <a:r>
              <a:rPr lang="ru-RU" dirty="0" err="1" smtClean="0"/>
              <a:t>пожаро</a:t>
            </a:r>
            <a:r>
              <a:rPr lang="ru-RU" dirty="0" smtClean="0"/>
              <a:t>- и взрывоопасных объектов, производств и технологий.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Во вторых</a:t>
            </a:r>
            <a:r>
              <a:rPr lang="ru-RU" dirty="0" smtClean="0"/>
              <a:t>,  при эксплуатации различных производственных объектов </a:t>
            </a:r>
          </a:p>
          <a:p>
            <a:pPr>
              <a:buNone/>
            </a:pPr>
            <a:r>
              <a:rPr lang="ru-RU" dirty="0" smtClean="0"/>
              <a:t> часто наблюдается </a:t>
            </a:r>
            <a:r>
              <a:rPr lang="ru-RU" i="1" u="sng" dirty="0" smtClean="0"/>
              <a:t>антропогенное загрязнение</a:t>
            </a:r>
            <a:r>
              <a:rPr lang="ru-RU" dirty="0" smtClean="0"/>
              <a:t> окружающей среды токсичными </a:t>
            </a:r>
          </a:p>
          <a:p>
            <a:pPr>
              <a:buNone/>
            </a:pPr>
            <a:r>
              <a:rPr lang="ru-RU" dirty="0" smtClean="0"/>
              <a:t>веществами, твердыми и жидкими промышленными отходами, что может </a:t>
            </a:r>
          </a:p>
          <a:p>
            <a:pPr>
              <a:buNone/>
            </a:pPr>
            <a:r>
              <a:rPr lang="ru-RU" dirty="0" smtClean="0"/>
              <a:t>приводить к ухудшению экологических условий жизни населения. 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Аксиома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 потенциальной опасности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утверждение, согласно которому, ни в одном виде деятельности невозможно достигнуть абсолютной безопасности, любая деятельность потенциально опасна.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состояние деятельности, при котором с определенной вероятностью исключено проявление опасностей или отсутствует чрезмерная опасность.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третьих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повышение риска проявления тех или иных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опасностей в среде обитания обусловливается различными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причинами, в том числе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человеческим фактором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т.е.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недостаточным знанием или недооценкой соответствующими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лицами значимости соблюдения принятых норм и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требований безопасности жизнедеятельности.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Проблема безопасности стоит также очень остро из-за общего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мирового экономического и политического кризиса (создание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биологического оружия, террористические угрозы, войны и т.д.)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Современные ученые, изучая проблемы безопасности, применяют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аксиому потенциальной опасности: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« любая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деятельность потенциально опасна».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 ОБЖ – выход из проблемы потенциальной и явной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Дисциплина ОБЖ является начальной ступенью в освоении норм и правил безопасности.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Изучение курса ОБЖ направлено на формирование у обучающихся сознательного и ответственного отношения к личной безопасности и безопасности окружающих, усвоение ими знаний и умений распознавать и оценивать опасные ситуации, определять способы защиты от них, оказывать само- и взаимопомощь.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2. Объект, предмет, цель и задачи курса ОБЖ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Основы безопасности жизнедеятельности (ОБЖ) – это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область знаний, в которой изучаются опасности, угрожающие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человеку, закономерности их проявлений и способы защиты от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них.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 ОБЖ: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среда обитания</a:t>
            </a: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опасности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929</Words>
  <PresentationFormat>Экран (4:3)</PresentationFormat>
  <Paragraphs>138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ВВЕДЕНИЕ В КУРС ОБЖ</vt:lpstr>
      <vt:lpstr>Практическое занятие №1</vt:lpstr>
      <vt:lpstr>Слайд 3</vt:lpstr>
      <vt:lpstr>Слайд 4</vt:lpstr>
      <vt:lpstr>1. Актуальность изучения дисциплины ОБЖ </vt:lpstr>
      <vt:lpstr>Слайд 6</vt:lpstr>
      <vt:lpstr>Слайд 7</vt:lpstr>
      <vt:lpstr>Слайд 8</vt:lpstr>
      <vt:lpstr>2. Объект, предмет, цель и задачи курса ОБЖ </vt:lpstr>
      <vt:lpstr>Слайд 10</vt:lpstr>
      <vt:lpstr>Слайд 11</vt:lpstr>
      <vt:lpstr>Слайд 12</vt:lpstr>
      <vt:lpstr>Слайд 13</vt:lpstr>
      <vt:lpstr>3. Опасность ее виды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4. Риск и его виды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5.Культура безопасности жизнедеятельности — современная концепция безопасного типа поведения личности</vt:lpstr>
      <vt:lpstr>Слайд 35</vt:lpstr>
      <vt:lpstr>Слайд 36</vt:lpstr>
      <vt:lpstr>6. Глоссарий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КУРС ОБЖ</dc:title>
  <dc:creator>user</dc:creator>
  <cp:lastModifiedBy>user</cp:lastModifiedBy>
  <cp:revision>42</cp:revision>
  <dcterms:created xsi:type="dcterms:W3CDTF">2022-02-04T03:58:47Z</dcterms:created>
  <dcterms:modified xsi:type="dcterms:W3CDTF">2022-02-12T02:07:08Z</dcterms:modified>
</cp:coreProperties>
</file>